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26"/>
  </p:notesMasterIdLst>
  <p:sldIdLst>
    <p:sldId id="256" r:id="rId5"/>
    <p:sldId id="321" r:id="rId6"/>
    <p:sldId id="305" r:id="rId7"/>
    <p:sldId id="304" r:id="rId8"/>
    <p:sldId id="307" r:id="rId9"/>
    <p:sldId id="308" r:id="rId10"/>
    <p:sldId id="310" r:id="rId11"/>
    <p:sldId id="311" r:id="rId12"/>
    <p:sldId id="312" r:id="rId13"/>
    <p:sldId id="313" r:id="rId14"/>
    <p:sldId id="309" r:id="rId15"/>
    <p:sldId id="315" r:id="rId16"/>
    <p:sldId id="316" r:id="rId17"/>
    <p:sldId id="317" r:id="rId18"/>
    <p:sldId id="318" r:id="rId19"/>
    <p:sldId id="319" r:id="rId20"/>
    <p:sldId id="320" r:id="rId21"/>
    <p:sldId id="322" r:id="rId22"/>
    <p:sldId id="323" r:id="rId23"/>
    <p:sldId id="300" r:id="rId24"/>
    <p:sldId id="302" r:id="rId2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Stijl, donker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AF606853-7671-496A-8E4F-DF71F8EC918B}" styleName="Stijl, donker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Stijl, gemiddeld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Stijl, gemiddeld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Stijl, gemiddeld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Stijl, licht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Stijl, licht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Stijl, licht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38B1855-1B75-4FBE-930C-398BA8C253C6}" styleName="Stijl, thema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Stijl, thema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2" autoAdjust="0"/>
    <p:restoredTop sz="94660"/>
  </p:normalViewPr>
  <p:slideViewPr>
    <p:cSldViewPr snapToGrid="0">
      <p:cViewPr varScale="1">
        <p:scale>
          <a:sx n="74" d="100"/>
          <a:sy n="74" d="100"/>
        </p:scale>
        <p:origin x="4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AFBBB7-7F8C-4035-90BE-0DFA58E73D1F}" type="datetimeFigureOut">
              <a:rPr lang="nl-NL" smtClean="0"/>
              <a:t>13-11-2018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F7FBF1-AD57-4CAE-ADAB-C79A0BAD9F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7897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7FBF1-AD57-4CAE-ADAB-C79A0BAD9FFA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5280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E7BF-1B43-4560-9C11-4E36536E79C0}" type="datetimeFigureOut">
              <a:rPr lang="nl-NL" smtClean="0"/>
              <a:t>13-11-2018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EDD1-4FC0-4651-8894-C55E6A89B3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1833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E7BF-1B43-4560-9C11-4E36536E79C0}" type="datetimeFigureOut">
              <a:rPr lang="nl-NL" smtClean="0"/>
              <a:t>13-11-2018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EDD1-4FC0-4651-8894-C55E6A89B3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1765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E7BF-1B43-4560-9C11-4E36536E79C0}" type="datetimeFigureOut">
              <a:rPr lang="nl-NL" smtClean="0"/>
              <a:t>13-11-2018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EDD1-4FC0-4651-8894-C55E6A89B3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6702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E7BF-1B43-4560-9C11-4E36536E79C0}" type="datetimeFigureOut">
              <a:rPr lang="nl-NL" smtClean="0"/>
              <a:t>13-11-2018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EDD1-4FC0-4651-8894-C55E6A89B3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566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E7BF-1B43-4560-9C11-4E36536E79C0}" type="datetimeFigureOut">
              <a:rPr lang="nl-NL" smtClean="0"/>
              <a:t>13-11-2018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EDD1-4FC0-4651-8894-C55E6A89B3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453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E7BF-1B43-4560-9C11-4E36536E79C0}" type="datetimeFigureOut">
              <a:rPr lang="nl-NL" smtClean="0"/>
              <a:t>13-11-2018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EDD1-4FC0-4651-8894-C55E6A89B3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5595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E7BF-1B43-4560-9C11-4E36536E79C0}" type="datetimeFigureOut">
              <a:rPr lang="nl-NL" smtClean="0"/>
              <a:t>13-11-2018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EDD1-4FC0-4651-8894-C55E6A89B3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7672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E7BF-1B43-4560-9C11-4E36536E79C0}" type="datetimeFigureOut">
              <a:rPr lang="nl-NL" smtClean="0"/>
              <a:t>13-11-2018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EDD1-4FC0-4651-8894-C55E6A89B3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4249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E7BF-1B43-4560-9C11-4E36536E79C0}" type="datetimeFigureOut">
              <a:rPr lang="nl-NL" smtClean="0"/>
              <a:t>13-11-2018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EDD1-4FC0-4651-8894-C55E6A89B3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1775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E7BF-1B43-4560-9C11-4E36536E79C0}" type="datetimeFigureOut">
              <a:rPr lang="nl-NL" smtClean="0"/>
              <a:t>13-11-2018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EDD1-4FC0-4651-8894-C55E6A89B3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1113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E7BF-1B43-4560-9C11-4E36536E79C0}" type="datetimeFigureOut">
              <a:rPr lang="nl-NL" smtClean="0"/>
              <a:t>13-11-2018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EDD1-4FC0-4651-8894-C55E6A89B3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0321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6E7BF-1B43-4560-9C11-4E36536E79C0}" type="datetimeFigureOut">
              <a:rPr lang="nl-NL" smtClean="0"/>
              <a:t>13-11-2018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BEDD1-4FC0-4651-8894-C55E6A89B3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3700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schooltv.nl/video/het-klokhuis-konijn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nl-NL" dirty="0" smtClean="0"/>
          </a:p>
          <a:p>
            <a:pPr algn="r"/>
            <a:r>
              <a:rPr lang="nl-NL" sz="4000" b="1" dirty="0" smtClean="0"/>
              <a:t>Voeding blok 2</a:t>
            </a:r>
          </a:p>
          <a:p>
            <a:pPr algn="r"/>
            <a:r>
              <a:rPr lang="nl-NL" dirty="0" smtClean="0"/>
              <a:t>Les 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5700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400" dirty="0" smtClean="0"/>
              <a:t>Konijnen met bijzondere haarstructuur</a:t>
            </a:r>
            <a:endParaRPr lang="nl-NL" sz="2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 Rex</a:t>
            </a:r>
          </a:p>
          <a:p>
            <a:r>
              <a:rPr lang="nl-NL" dirty="0"/>
              <a:t> </a:t>
            </a:r>
            <a:r>
              <a:rPr lang="nl-NL" dirty="0" smtClean="0"/>
              <a:t>Satijn</a:t>
            </a:r>
          </a:p>
          <a:p>
            <a:r>
              <a:rPr lang="nl-NL" dirty="0"/>
              <a:t> </a:t>
            </a:r>
            <a:r>
              <a:rPr lang="nl-NL" dirty="0" smtClean="0"/>
              <a:t>Voskonijn</a:t>
            </a:r>
          </a:p>
          <a:p>
            <a:r>
              <a:rPr lang="nl-NL" dirty="0"/>
              <a:t> </a:t>
            </a:r>
            <a:r>
              <a:rPr lang="nl-NL" dirty="0" smtClean="0"/>
              <a:t>Angora </a:t>
            </a:r>
          </a:p>
          <a:p>
            <a:pPr lvl="1"/>
            <a:r>
              <a:rPr lang="nl-NL" dirty="0" smtClean="0"/>
              <a:t>Extreme lange vacht, 6 cm minimaal</a:t>
            </a:r>
          </a:p>
          <a:p>
            <a:pPr lvl="1"/>
            <a:r>
              <a:rPr lang="nl-NL" dirty="0" smtClean="0"/>
              <a:t>Snuit en ogen korter</a:t>
            </a:r>
          </a:p>
          <a:p>
            <a:pPr lvl="1"/>
            <a:r>
              <a:rPr lang="nl-NL" dirty="0" err="1" smtClean="0"/>
              <a:t>Onderwol</a:t>
            </a:r>
            <a:r>
              <a:rPr lang="nl-NL" dirty="0" smtClean="0"/>
              <a:t> is zacht en extreem dicht</a:t>
            </a:r>
          </a:p>
          <a:p>
            <a:pPr lvl="1"/>
            <a:r>
              <a:rPr lang="nl-NL" dirty="0" smtClean="0"/>
              <a:t>Wolproductie </a:t>
            </a:r>
          </a:p>
          <a:p>
            <a:pPr lvl="1"/>
            <a:r>
              <a:rPr lang="nl-NL" dirty="0" smtClean="0"/>
              <a:t>Slecht tegen warmte en nattigheid. </a:t>
            </a:r>
            <a:r>
              <a:rPr lang="nl-NL" dirty="0" smtClean="0">
                <a:sym typeface="Wingdings" panose="05000000000000000000" pitchFamily="2" charset="2"/>
              </a:rPr>
              <a:t> </a:t>
            </a:r>
            <a:r>
              <a:rPr lang="nl-NL" u="sng" dirty="0" smtClean="0">
                <a:sym typeface="Wingdings" panose="05000000000000000000" pitchFamily="2" charset="2"/>
              </a:rPr>
              <a:t>Niet wassen!!!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Dagelijks </a:t>
            </a:r>
            <a:r>
              <a:rPr lang="nl-NL" u="sng" dirty="0" smtClean="0">
                <a:sym typeface="Wingdings" panose="05000000000000000000" pitchFamily="2" charset="2"/>
              </a:rPr>
              <a:t>voorzichtig</a:t>
            </a:r>
            <a:r>
              <a:rPr lang="nl-NL" dirty="0" smtClean="0">
                <a:sym typeface="Wingdings" panose="05000000000000000000" pitchFamily="2" charset="2"/>
              </a:rPr>
              <a:t> borstelen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Om de drie maanden knippen of scheren  let op de huid, erg dun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draadroosters</a:t>
            </a:r>
          </a:p>
          <a:p>
            <a:pPr lvl="1"/>
            <a:endParaRPr lang="nl-NL" dirty="0" smtClean="0">
              <a:sym typeface="Wingdings" panose="05000000000000000000" pitchFamily="2" charset="2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920" y="1998158"/>
            <a:ext cx="3522133" cy="255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335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Cavia’s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 Gladhaar </a:t>
            </a:r>
          </a:p>
          <a:p>
            <a:r>
              <a:rPr lang="nl-NL" dirty="0" smtClean="0"/>
              <a:t> Borstelhaar</a:t>
            </a:r>
            <a:endParaRPr lang="nl-NL" dirty="0"/>
          </a:p>
          <a:p>
            <a:r>
              <a:rPr lang="nl-NL" dirty="0" smtClean="0"/>
              <a:t> Amerikaans/ Engels gekruind</a:t>
            </a:r>
          </a:p>
          <a:p>
            <a:r>
              <a:rPr lang="nl-NL" dirty="0" smtClean="0"/>
              <a:t> Langhaar </a:t>
            </a:r>
            <a:r>
              <a:rPr lang="nl-NL" dirty="0"/>
              <a:t>of </a:t>
            </a:r>
            <a:r>
              <a:rPr lang="nl-NL" dirty="0" smtClean="0"/>
              <a:t>Peruviaan </a:t>
            </a:r>
            <a:endParaRPr lang="nl-NL" dirty="0"/>
          </a:p>
          <a:p>
            <a:r>
              <a:rPr lang="nl-NL" dirty="0" smtClean="0"/>
              <a:t> Rex</a:t>
            </a:r>
            <a:endParaRPr lang="nl-NL" dirty="0"/>
          </a:p>
          <a:p>
            <a:r>
              <a:rPr lang="nl-NL" dirty="0" smtClean="0"/>
              <a:t> </a:t>
            </a:r>
            <a:r>
              <a:rPr lang="nl-NL" dirty="0" err="1" smtClean="0"/>
              <a:t>Skinny</a:t>
            </a:r>
            <a:r>
              <a:rPr lang="nl-NL" dirty="0" smtClean="0"/>
              <a:t> </a:t>
            </a:r>
          </a:p>
          <a:p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25637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Cavia’s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 Gladhaar </a:t>
            </a:r>
          </a:p>
          <a:p>
            <a:pPr lvl="1"/>
            <a:r>
              <a:rPr lang="nl-NL" dirty="0" smtClean="0"/>
              <a:t>Oorspronkelijk </a:t>
            </a:r>
          </a:p>
          <a:p>
            <a:pPr lvl="1"/>
            <a:r>
              <a:rPr lang="nl-NL" dirty="0"/>
              <a:t> </a:t>
            </a:r>
            <a:r>
              <a:rPr lang="nl-NL" dirty="0" smtClean="0"/>
              <a:t>3 cm lang </a:t>
            </a:r>
          </a:p>
          <a:p>
            <a:pPr lvl="1"/>
            <a:r>
              <a:rPr lang="nl-NL" dirty="0" smtClean="0"/>
              <a:t> vacht ligt vlak</a:t>
            </a:r>
          </a:p>
          <a:p>
            <a:pPr lvl="1"/>
            <a:r>
              <a:rPr lang="nl-NL" dirty="0" err="1" smtClean="0"/>
              <a:t>Ondervacht</a:t>
            </a:r>
            <a:r>
              <a:rPr lang="nl-NL" dirty="0" smtClean="0"/>
              <a:t> zacht </a:t>
            </a:r>
          </a:p>
          <a:p>
            <a:pPr lvl="1"/>
            <a:r>
              <a:rPr lang="nl-NL" dirty="0" err="1" smtClean="0"/>
              <a:t>Dekharen</a:t>
            </a:r>
            <a:r>
              <a:rPr lang="nl-NL" dirty="0" smtClean="0"/>
              <a:t> grof </a:t>
            </a:r>
          </a:p>
          <a:p>
            <a:pPr lvl="1"/>
            <a:r>
              <a:rPr lang="nl-NL" dirty="0" smtClean="0"/>
              <a:t>Geen specifieke verzorging </a:t>
            </a:r>
          </a:p>
          <a:p>
            <a:r>
              <a:rPr lang="nl-NL" dirty="0" smtClean="0"/>
              <a:t> Borstelhaar</a:t>
            </a:r>
            <a:endParaRPr lang="nl-NL" dirty="0"/>
          </a:p>
          <a:p>
            <a:r>
              <a:rPr lang="nl-NL" dirty="0" smtClean="0"/>
              <a:t> Amerikaans/ Engels gekruind</a:t>
            </a:r>
          </a:p>
          <a:p>
            <a:r>
              <a:rPr lang="nl-NL" dirty="0" smtClean="0"/>
              <a:t> Langhaar </a:t>
            </a:r>
            <a:r>
              <a:rPr lang="nl-NL" dirty="0"/>
              <a:t>of </a:t>
            </a:r>
            <a:r>
              <a:rPr lang="nl-NL" dirty="0" smtClean="0"/>
              <a:t>Peruviaan </a:t>
            </a:r>
            <a:endParaRPr lang="nl-NL" dirty="0"/>
          </a:p>
          <a:p>
            <a:r>
              <a:rPr lang="nl-NL" dirty="0" smtClean="0"/>
              <a:t> Rex</a:t>
            </a:r>
            <a:endParaRPr lang="nl-NL" dirty="0"/>
          </a:p>
          <a:p>
            <a:r>
              <a:rPr lang="nl-NL" dirty="0" smtClean="0"/>
              <a:t> </a:t>
            </a:r>
            <a:r>
              <a:rPr lang="nl-NL" dirty="0" err="1" smtClean="0"/>
              <a:t>Skinny</a:t>
            </a:r>
            <a:r>
              <a:rPr lang="nl-NL" dirty="0" smtClean="0"/>
              <a:t> </a:t>
            </a:r>
          </a:p>
          <a:p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852" y="2170949"/>
            <a:ext cx="3043989" cy="304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292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Cavia’s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 Gladhaar </a:t>
            </a:r>
          </a:p>
          <a:p>
            <a:r>
              <a:rPr lang="nl-NL" dirty="0" smtClean="0"/>
              <a:t> Borstelhaar</a:t>
            </a:r>
          </a:p>
          <a:p>
            <a:pPr lvl="1"/>
            <a:r>
              <a:rPr lang="nl-NL" dirty="0" smtClean="0"/>
              <a:t>Stugge haren </a:t>
            </a:r>
          </a:p>
          <a:p>
            <a:pPr lvl="1"/>
            <a:r>
              <a:rPr lang="nl-NL" dirty="0" smtClean="0"/>
              <a:t>3,5 cm lang </a:t>
            </a:r>
          </a:p>
          <a:p>
            <a:pPr lvl="1"/>
            <a:r>
              <a:rPr lang="nl-NL" dirty="0" smtClean="0"/>
              <a:t>Rozetten over het lichaam  (4 symmetrisch aan elke kant)</a:t>
            </a:r>
          </a:p>
          <a:p>
            <a:pPr lvl="1"/>
            <a:r>
              <a:rPr lang="nl-NL" dirty="0" smtClean="0"/>
              <a:t>Groot mogelijk en rond mogelijk</a:t>
            </a:r>
          </a:p>
          <a:p>
            <a:pPr lvl="1"/>
            <a:r>
              <a:rPr lang="nl-NL" dirty="0" smtClean="0"/>
              <a:t>Op de neus ook een rozet</a:t>
            </a:r>
          </a:p>
          <a:p>
            <a:pPr lvl="1"/>
            <a:r>
              <a:rPr lang="nl-NL" dirty="0" smtClean="0"/>
              <a:t>Op de rug een kam</a:t>
            </a:r>
          </a:p>
          <a:p>
            <a:pPr lvl="1"/>
            <a:r>
              <a:rPr lang="nl-NL" dirty="0" smtClean="0"/>
              <a:t>Wening </a:t>
            </a:r>
            <a:r>
              <a:rPr lang="nl-NL" dirty="0" err="1" smtClean="0"/>
              <a:t>ondervacht</a:t>
            </a:r>
            <a:r>
              <a:rPr lang="nl-NL" dirty="0" smtClean="0"/>
              <a:t>, klit niet. </a:t>
            </a:r>
            <a:endParaRPr lang="nl-NL" dirty="0"/>
          </a:p>
          <a:p>
            <a:r>
              <a:rPr lang="nl-NL" dirty="0" smtClean="0"/>
              <a:t> Amerikaans/ Engels gekruind</a:t>
            </a:r>
          </a:p>
          <a:p>
            <a:r>
              <a:rPr lang="nl-NL" dirty="0" smtClean="0"/>
              <a:t> Langhaar </a:t>
            </a:r>
            <a:r>
              <a:rPr lang="nl-NL" dirty="0"/>
              <a:t>of </a:t>
            </a:r>
            <a:r>
              <a:rPr lang="nl-NL" dirty="0" smtClean="0"/>
              <a:t>Peruviaan </a:t>
            </a:r>
            <a:endParaRPr lang="nl-NL" dirty="0"/>
          </a:p>
          <a:p>
            <a:r>
              <a:rPr lang="nl-NL" dirty="0" smtClean="0"/>
              <a:t> Rex</a:t>
            </a:r>
            <a:endParaRPr lang="nl-NL" dirty="0"/>
          </a:p>
          <a:p>
            <a:r>
              <a:rPr lang="nl-NL" dirty="0" smtClean="0"/>
              <a:t> </a:t>
            </a:r>
            <a:r>
              <a:rPr lang="nl-NL" dirty="0" err="1" smtClean="0"/>
              <a:t>Skinny</a:t>
            </a:r>
            <a:r>
              <a:rPr lang="nl-NL" dirty="0" smtClean="0"/>
              <a:t> </a:t>
            </a:r>
          </a:p>
          <a:p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96259"/>
            <a:ext cx="3960286" cy="241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540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Cavia’s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 </a:t>
            </a:r>
            <a:r>
              <a:rPr lang="nl-NL" dirty="0"/>
              <a:t>Gladhaar </a:t>
            </a:r>
          </a:p>
          <a:p>
            <a:r>
              <a:rPr lang="nl-NL" dirty="0"/>
              <a:t> Borstelhaar</a:t>
            </a:r>
          </a:p>
          <a:p>
            <a:r>
              <a:rPr lang="nl-NL" dirty="0"/>
              <a:t> Amerikaans/ Engels </a:t>
            </a:r>
            <a:r>
              <a:rPr lang="nl-NL" dirty="0" smtClean="0"/>
              <a:t>gekruind</a:t>
            </a:r>
          </a:p>
          <a:p>
            <a:pPr lvl="1"/>
            <a:r>
              <a:rPr lang="nl-NL" dirty="0" smtClean="0"/>
              <a:t>Idem als gladhaar </a:t>
            </a:r>
          </a:p>
          <a:p>
            <a:pPr lvl="1"/>
            <a:r>
              <a:rPr lang="nl-NL" dirty="0" smtClean="0"/>
              <a:t>Kruin op de kop</a:t>
            </a:r>
          </a:p>
          <a:p>
            <a:pPr lvl="1"/>
            <a:r>
              <a:rPr lang="nl-NL" dirty="0" smtClean="0"/>
              <a:t>Zelfde kleur als vacht </a:t>
            </a:r>
            <a:r>
              <a:rPr lang="nl-NL" dirty="0" smtClean="0">
                <a:sym typeface="Wingdings" panose="05000000000000000000" pitchFamily="2" charset="2"/>
              </a:rPr>
              <a:t> Engels gekruind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Andere kleur als vacht  Amerikaans gekruind</a:t>
            </a:r>
            <a:endParaRPr lang="nl-NL" dirty="0"/>
          </a:p>
          <a:p>
            <a:r>
              <a:rPr lang="nl-NL" dirty="0"/>
              <a:t> Langhaar of Peruviaan </a:t>
            </a:r>
          </a:p>
          <a:p>
            <a:r>
              <a:rPr lang="nl-NL" dirty="0"/>
              <a:t> Rex</a:t>
            </a:r>
          </a:p>
          <a:p>
            <a:r>
              <a:rPr lang="nl-NL" dirty="0"/>
              <a:t> </a:t>
            </a:r>
            <a:r>
              <a:rPr lang="nl-NL" dirty="0" err="1"/>
              <a:t>Skinny</a:t>
            </a:r>
            <a:r>
              <a:rPr lang="nl-NL" dirty="0"/>
              <a:t> </a:t>
            </a:r>
          </a:p>
          <a:p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900" y="3874168"/>
            <a:ext cx="3085151" cy="2028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329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Cavia’s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 Gladhaar </a:t>
            </a:r>
          </a:p>
          <a:p>
            <a:r>
              <a:rPr lang="nl-NL" dirty="0" smtClean="0"/>
              <a:t> Borstelhaar</a:t>
            </a:r>
            <a:endParaRPr lang="nl-NL" dirty="0"/>
          </a:p>
          <a:p>
            <a:r>
              <a:rPr lang="nl-NL" dirty="0" smtClean="0"/>
              <a:t> Amerikaans/ Engels gekruind</a:t>
            </a:r>
          </a:p>
          <a:p>
            <a:r>
              <a:rPr lang="nl-NL" dirty="0" smtClean="0"/>
              <a:t> Langhaar </a:t>
            </a:r>
            <a:r>
              <a:rPr lang="nl-NL" dirty="0"/>
              <a:t>of </a:t>
            </a:r>
            <a:r>
              <a:rPr lang="nl-NL" dirty="0" smtClean="0"/>
              <a:t>Peruviaan </a:t>
            </a:r>
          </a:p>
          <a:p>
            <a:pPr lvl="1"/>
            <a:r>
              <a:rPr lang="nl-NL" dirty="0"/>
              <a:t>Glanzende lange vacht </a:t>
            </a:r>
          </a:p>
          <a:p>
            <a:pPr lvl="1"/>
            <a:r>
              <a:rPr lang="nl-NL" dirty="0"/>
              <a:t>Op de snuit kort </a:t>
            </a:r>
          </a:p>
          <a:p>
            <a:pPr lvl="1"/>
            <a:r>
              <a:rPr lang="nl-NL" dirty="0"/>
              <a:t>Rozet op de kop</a:t>
            </a:r>
          </a:p>
          <a:p>
            <a:pPr lvl="1"/>
            <a:r>
              <a:rPr lang="nl-NL" dirty="0"/>
              <a:t>Lange pony</a:t>
            </a:r>
          </a:p>
          <a:p>
            <a:pPr lvl="1"/>
            <a:r>
              <a:rPr lang="nl-NL" dirty="0"/>
              <a:t>Scheiding midden op de rug</a:t>
            </a:r>
          </a:p>
          <a:p>
            <a:pPr lvl="1"/>
            <a:r>
              <a:rPr lang="nl-NL" dirty="0"/>
              <a:t>Op de heupen een rozet</a:t>
            </a:r>
          </a:p>
          <a:p>
            <a:pPr lvl="1"/>
            <a:r>
              <a:rPr lang="nl-NL" dirty="0"/>
              <a:t>Veel verzorging (borstelen, bodemmateriaal er uit halen, </a:t>
            </a:r>
          </a:p>
          <a:p>
            <a:r>
              <a:rPr lang="nl-NL" dirty="0" smtClean="0"/>
              <a:t> Rex</a:t>
            </a:r>
            <a:endParaRPr lang="nl-NL" dirty="0"/>
          </a:p>
          <a:p>
            <a:r>
              <a:rPr lang="nl-NL" dirty="0" smtClean="0"/>
              <a:t> </a:t>
            </a:r>
            <a:r>
              <a:rPr lang="nl-NL" dirty="0" err="1" smtClean="0"/>
              <a:t>Skinny</a:t>
            </a:r>
            <a:r>
              <a:rPr lang="nl-NL" dirty="0" smtClean="0"/>
              <a:t> </a:t>
            </a:r>
          </a:p>
          <a:p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405" y="2021305"/>
            <a:ext cx="3527416" cy="254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804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Cavia’s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 Gladhaar </a:t>
            </a:r>
          </a:p>
          <a:p>
            <a:r>
              <a:rPr lang="nl-NL" dirty="0" smtClean="0"/>
              <a:t> Borstelhaar</a:t>
            </a:r>
            <a:endParaRPr lang="nl-NL" dirty="0"/>
          </a:p>
          <a:p>
            <a:r>
              <a:rPr lang="nl-NL" dirty="0" smtClean="0"/>
              <a:t> Amerikaans/ Engels gekruind</a:t>
            </a:r>
          </a:p>
          <a:p>
            <a:r>
              <a:rPr lang="nl-NL" dirty="0" smtClean="0"/>
              <a:t> Langhaar </a:t>
            </a:r>
            <a:r>
              <a:rPr lang="nl-NL" dirty="0"/>
              <a:t>of </a:t>
            </a:r>
            <a:r>
              <a:rPr lang="nl-NL" dirty="0" smtClean="0"/>
              <a:t>Peruviaan </a:t>
            </a:r>
            <a:endParaRPr lang="nl-NL" dirty="0"/>
          </a:p>
          <a:p>
            <a:r>
              <a:rPr lang="nl-NL" dirty="0" smtClean="0"/>
              <a:t> Rex</a:t>
            </a:r>
          </a:p>
          <a:p>
            <a:pPr lvl="1"/>
            <a:r>
              <a:rPr lang="nl-NL" dirty="0" smtClean="0"/>
              <a:t>Gekroesd, ruw haar </a:t>
            </a:r>
          </a:p>
          <a:p>
            <a:pPr lvl="1"/>
            <a:r>
              <a:rPr lang="nl-NL" dirty="0" smtClean="0"/>
              <a:t>Haar staat van het lichaam af</a:t>
            </a:r>
          </a:p>
          <a:p>
            <a:pPr lvl="1"/>
            <a:r>
              <a:rPr lang="nl-NL" dirty="0" smtClean="0"/>
              <a:t>Kort en veerkrachtig</a:t>
            </a:r>
          </a:p>
          <a:p>
            <a:pPr lvl="1"/>
            <a:r>
              <a:rPr lang="nl-NL" dirty="0" smtClean="0"/>
              <a:t>Kop en buik heeft korter haar </a:t>
            </a:r>
          </a:p>
          <a:p>
            <a:pPr lvl="1"/>
            <a:r>
              <a:rPr lang="nl-NL" dirty="0" smtClean="0"/>
              <a:t>Geen specifieke verzorging </a:t>
            </a:r>
            <a:endParaRPr lang="nl-NL" dirty="0"/>
          </a:p>
          <a:p>
            <a:r>
              <a:rPr lang="nl-NL" dirty="0" smtClean="0"/>
              <a:t> </a:t>
            </a:r>
            <a:r>
              <a:rPr lang="nl-NL" dirty="0" err="1" smtClean="0"/>
              <a:t>Skinny</a:t>
            </a:r>
            <a:r>
              <a:rPr lang="nl-NL" dirty="0" smtClean="0"/>
              <a:t> </a:t>
            </a:r>
          </a:p>
          <a:p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786" y="2490538"/>
            <a:ext cx="3592097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9975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Cavia’s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 Gladhaar </a:t>
            </a:r>
          </a:p>
          <a:p>
            <a:r>
              <a:rPr lang="nl-NL" dirty="0" smtClean="0"/>
              <a:t> Borstelhaar</a:t>
            </a:r>
            <a:endParaRPr lang="nl-NL" dirty="0"/>
          </a:p>
          <a:p>
            <a:r>
              <a:rPr lang="nl-NL" dirty="0" smtClean="0"/>
              <a:t> Amerikaans/ Engels gekruind</a:t>
            </a:r>
          </a:p>
          <a:p>
            <a:r>
              <a:rPr lang="nl-NL" dirty="0" smtClean="0"/>
              <a:t> Langhaar </a:t>
            </a:r>
            <a:r>
              <a:rPr lang="nl-NL" dirty="0"/>
              <a:t>of </a:t>
            </a:r>
            <a:r>
              <a:rPr lang="nl-NL" dirty="0" smtClean="0"/>
              <a:t>Peruviaan </a:t>
            </a:r>
            <a:endParaRPr lang="nl-NL" dirty="0"/>
          </a:p>
          <a:p>
            <a:r>
              <a:rPr lang="nl-NL" dirty="0" smtClean="0"/>
              <a:t> Rex</a:t>
            </a:r>
            <a:endParaRPr lang="nl-NL" dirty="0"/>
          </a:p>
          <a:p>
            <a:r>
              <a:rPr lang="nl-NL" dirty="0" smtClean="0"/>
              <a:t> </a:t>
            </a:r>
            <a:r>
              <a:rPr lang="nl-NL" dirty="0" err="1" smtClean="0"/>
              <a:t>Skinny</a:t>
            </a:r>
            <a:endParaRPr lang="nl-NL" dirty="0" smtClean="0"/>
          </a:p>
          <a:p>
            <a:pPr lvl="1"/>
            <a:r>
              <a:rPr lang="nl-NL" dirty="0" smtClean="0"/>
              <a:t>Geen beharing </a:t>
            </a:r>
          </a:p>
          <a:p>
            <a:pPr lvl="1"/>
            <a:r>
              <a:rPr lang="nl-NL" dirty="0" smtClean="0"/>
              <a:t>Soms verdwaalde haren en haren op de neus</a:t>
            </a:r>
          </a:p>
          <a:p>
            <a:pPr lvl="1"/>
            <a:r>
              <a:rPr lang="nl-NL" dirty="0" smtClean="0"/>
              <a:t>Gevoelig voor verbranding en ontstekingen  </a:t>
            </a:r>
          </a:p>
          <a:p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AutoShape 2" descr="Afbeeldingsresultaten voor skinny cavia"/>
          <p:cNvSpPr>
            <a:spLocks noChangeAspect="1" noChangeArrowheads="1"/>
          </p:cNvSpPr>
          <p:nvPr/>
        </p:nvSpPr>
        <p:spPr bwMode="auto">
          <a:xfrm>
            <a:off x="63500" y="-746125"/>
            <a:ext cx="26670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783" y="2129589"/>
            <a:ext cx="3710632" cy="217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7986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Extra verzorging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 Zandbad, gebruik het juiste zand</a:t>
            </a:r>
          </a:p>
          <a:p>
            <a:r>
              <a:rPr lang="nl-NL" dirty="0" smtClean="0"/>
              <a:t> Wassen</a:t>
            </a:r>
          </a:p>
          <a:p>
            <a:r>
              <a:rPr lang="nl-NL" dirty="0"/>
              <a:t> </a:t>
            </a:r>
            <a:r>
              <a:rPr lang="nl-NL" dirty="0" smtClean="0"/>
              <a:t>Gebitsverzorging</a:t>
            </a:r>
          </a:p>
          <a:p>
            <a:r>
              <a:rPr lang="nl-NL" dirty="0"/>
              <a:t> </a:t>
            </a:r>
            <a:r>
              <a:rPr lang="nl-NL" dirty="0" smtClean="0"/>
              <a:t>Ontwormen en </a:t>
            </a:r>
            <a:r>
              <a:rPr lang="nl-NL" dirty="0" err="1" smtClean="0"/>
              <a:t>ontvlooien</a:t>
            </a:r>
            <a:r>
              <a:rPr lang="nl-NL" dirty="0" smtClean="0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770567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Huidaandoeningen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 Schurftmijt </a:t>
            </a:r>
          </a:p>
          <a:p>
            <a:r>
              <a:rPr lang="nl-NL" dirty="0" smtClean="0"/>
              <a:t> Schimmel</a:t>
            </a:r>
          </a:p>
          <a:p>
            <a:r>
              <a:rPr lang="nl-NL" dirty="0" smtClean="0"/>
              <a:t> Cavialuis </a:t>
            </a:r>
          </a:p>
          <a:p>
            <a:r>
              <a:rPr lang="nl-NL" dirty="0" smtClean="0"/>
              <a:t> Stofluis</a:t>
            </a:r>
          </a:p>
          <a:p>
            <a:pPr lvl="1"/>
            <a:r>
              <a:rPr lang="nl-NL" dirty="0" smtClean="0"/>
              <a:t> Wat is het? </a:t>
            </a:r>
          </a:p>
          <a:p>
            <a:pPr lvl="1"/>
            <a:r>
              <a:rPr lang="nl-NL" dirty="0" smtClean="0"/>
              <a:t> Hoe raakt het dier besmet?</a:t>
            </a:r>
          </a:p>
          <a:p>
            <a:pPr lvl="1"/>
            <a:r>
              <a:rPr lang="nl-NL" dirty="0" smtClean="0"/>
              <a:t> De behandeling?</a:t>
            </a:r>
          </a:p>
          <a:p>
            <a:pPr lvl="1"/>
            <a:r>
              <a:rPr lang="nl-NL" dirty="0"/>
              <a:t> </a:t>
            </a:r>
            <a:r>
              <a:rPr lang="nl-NL" dirty="0" smtClean="0"/>
              <a:t>Op welke manieren kan je de aandoening in het vervolg voorkomen?</a:t>
            </a:r>
          </a:p>
        </p:txBody>
      </p:sp>
    </p:spTree>
    <p:extLst>
      <p:ext uri="{BB962C8B-B14F-4D97-AF65-F5344CB8AC3E}">
        <p14:creationId xmlns:p14="http://schemas.microsoft.com/office/powerpoint/2010/main" val="1513486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Leerdoelen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Aan het eind van de les weten jullie:</a:t>
            </a:r>
          </a:p>
          <a:p>
            <a:pPr lvl="1"/>
            <a:r>
              <a:rPr lang="nl-NL" dirty="0" smtClean="0"/>
              <a:t>Dagelijkse en periodieke verzorging konijn en knaagdieren</a:t>
            </a:r>
          </a:p>
          <a:p>
            <a:pPr lvl="1"/>
            <a:r>
              <a:rPr lang="nl-NL" dirty="0" smtClean="0"/>
              <a:t>Specifieke verzorging </a:t>
            </a:r>
          </a:p>
          <a:p>
            <a:pPr lvl="1"/>
            <a:r>
              <a:rPr lang="nl-NL" smtClean="0"/>
              <a:t>Huidaandoeningen</a:t>
            </a:r>
            <a:endParaRPr lang="nl-NL" dirty="0" smtClean="0"/>
          </a:p>
          <a:p>
            <a:pPr marL="342900" lvl="1" indent="0">
              <a:buNone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99074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Filmpje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hlinkClick r:id="rId2"/>
              </a:rPr>
              <a:t>https://schooltv.nl/video/het-klokhuis-konijn</a:t>
            </a:r>
            <a:r>
              <a:rPr lang="nl-NL" dirty="0" smtClean="0">
                <a:hlinkClick r:id="rId2"/>
              </a:rPr>
              <a:t>/</a:t>
            </a: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5335" y="2502568"/>
            <a:ext cx="2731969" cy="341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40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Afsluiting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8504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400" dirty="0" smtClean="0"/>
              <a:t>Dagelijkse en periodieke verzorging </a:t>
            </a:r>
            <a:endParaRPr lang="nl-NL" sz="24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111" y="2031134"/>
            <a:ext cx="5399777" cy="412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4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400" dirty="0" smtClean="0"/>
              <a:t>Verzorging konijnen en knaagdieren </a:t>
            </a:r>
            <a:endParaRPr lang="nl-NL" sz="2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93183" y="2198159"/>
            <a:ext cx="7886700" cy="4351338"/>
          </a:xfrm>
        </p:spPr>
        <p:txBody>
          <a:bodyPr/>
          <a:lstStyle/>
          <a:p>
            <a:r>
              <a:rPr lang="nl-NL" dirty="0" smtClean="0"/>
              <a:t>Weinig tot geen vachtverzorging </a:t>
            </a:r>
          </a:p>
          <a:p>
            <a:r>
              <a:rPr lang="nl-NL" dirty="0" smtClean="0"/>
              <a:t>Ze wassen zich zelf, goed onderhouden</a:t>
            </a:r>
          </a:p>
          <a:p>
            <a:r>
              <a:rPr lang="nl-NL" dirty="0" smtClean="0"/>
              <a:t>Controleren op wondjes en/of parasieten </a:t>
            </a:r>
          </a:p>
          <a:p>
            <a:r>
              <a:rPr lang="nl-NL" dirty="0" smtClean="0"/>
              <a:t>Glans, geen kalle plekken</a:t>
            </a:r>
          </a:p>
          <a:p>
            <a:r>
              <a:rPr lang="nl-NL" dirty="0" smtClean="0"/>
              <a:t> Bijzondere vachtstructuren: kammen of scheren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1065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Konijnen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 Onderscheid maken in lengte van vacht </a:t>
            </a:r>
          </a:p>
          <a:p>
            <a:r>
              <a:rPr lang="nl-NL" dirty="0"/>
              <a:t> G</a:t>
            </a:r>
            <a:r>
              <a:rPr lang="nl-NL" dirty="0" smtClean="0"/>
              <a:t>emiddeld is het 2-4 cm </a:t>
            </a:r>
          </a:p>
          <a:p>
            <a:r>
              <a:rPr lang="nl-NL" dirty="0" smtClean="0"/>
              <a:t> Afwijkend is langer of kortere vacht of een abnormale verhouding tussen </a:t>
            </a:r>
            <a:r>
              <a:rPr lang="nl-NL" dirty="0" err="1" smtClean="0"/>
              <a:t>onderwol</a:t>
            </a:r>
            <a:r>
              <a:rPr lang="nl-NL" dirty="0" smtClean="0"/>
              <a:t> en </a:t>
            </a:r>
            <a:r>
              <a:rPr lang="nl-NL" dirty="0" err="1" smtClean="0"/>
              <a:t>dekhaar</a:t>
            </a: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43716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585259"/>
            <a:ext cx="7886700" cy="1325563"/>
          </a:xfrm>
        </p:spPr>
        <p:txBody>
          <a:bodyPr>
            <a:normAutofit/>
          </a:bodyPr>
          <a:lstStyle/>
          <a:p>
            <a:r>
              <a:rPr lang="nl-NL" sz="2000" dirty="0" smtClean="0"/>
              <a:t>Konijnen met bijzondere haarstructuur</a:t>
            </a:r>
            <a:endParaRPr lang="nl-NL" sz="2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2045758"/>
            <a:ext cx="7886700" cy="4351338"/>
          </a:xfrm>
        </p:spPr>
        <p:txBody>
          <a:bodyPr/>
          <a:lstStyle/>
          <a:p>
            <a:r>
              <a:rPr lang="nl-NL" dirty="0" smtClean="0"/>
              <a:t> Rex</a:t>
            </a:r>
          </a:p>
          <a:p>
            <a:r>
              <a:rPr lang="nl-NL" dirty="0"/>
              <a:t> </a:t>
            </a:r>
            <a:r>
              <a:rPr lang="nl-NL" dirty="0" smtClean="0"/>
              <a:t>Satijn</a:t>
            </a:r>
          </a:p>
          <a:p>
            <a:r>
              <a:rPr lang="nl-NL" dirty="0"/>
              <a:t> </a:t>
            </a:r>
            <a:r>
              <a:rPr lang="nl-NL" dirty="0" smtClean="0"/>
              <a:t>Voskonijn</a:t>
            </a:r>
          </a:p>
          <a:p>
            <a:r>
              <a:rPr lang="nl-NL" dirty="0"/>
              <a:t> </a:t>
            </a:r>
            <a:r>
              <a:rPr lang="nl-NL" dirty="0" smtClean="0"/>
              <a:t>Angora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6735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000" dirty="0" smtClean="0"/>
              <a:t>Konijnen met bijzondere haarstructuur</a:t>
            </a:r>
            <a:endParaRPr lang="nl-NL" sz="2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 Rex</a:t>
            </a:r>
          </a:p>
          <a:p>
            <a:pPr lvl="1"/>
            <a:r>
              <a:rPr lang="nl-NL" dirty="0" smtClean="0"/>
              <a:t>Zacht</a:t>
            </a:r>
          </a:p>
          <a:p>
            <a:pPr lvl="1"/>
            <a:r>
              <a:rPr lang="nl-NL" dirty="0"/>
              <a:t> </a:t>
            </a:r>
            <a:r>
              <a:rPr lang="nl-NL" dirty="0" smtClean="0"/>
              <a:t>1,5 cm </a:t>
            </a:r>
          </a:p>
          <a:p>
            <a:pPr lvl="1"/>
            <a:r>
              <a:rPr lang="nl-NL" dirty="0" smtClean="0"/>
              <a:t> Loodrecht op de huid</a:t>
            </a:r>
          </a:p>
          <a:p>
            <a:pPr lvl="1"/>
            <a:r>
              <a:rPr lang="nl-NL" dirty="0" smtClean="0"/>
              <a:t> Dicht ingeplant</a:t>
            </a:r>
          </a:p>
          <a:p>
            <a:pPr lvl="1"/>
            <a:r>
              <a:rPr lang="nl-NL" dirty="0"/>
              <a:t> V</a:t>
            </a:r>
            <a:r>
              <a:rPr lang="nl-NL" dirty="0" smtClean="0"/>
              <a:t>eel </a:t>
            </a:r>
            <a:r>
              <a:rPr lang="nl-NL" dirty="0" err="1" smtClean="0"/>
              <a:t>onderwol</a:t>
            </a:r>
            <a:endParaRPr lang="nl-NL" dirty="0" smtClean="0"/>
          </a:p>
          <a:p>
            <a:pPr lvl="1"/>
            <a:r>
              <a:rPr lang="nl-NL" dirty="0" smtClean="0"/>
              <a:t> </a:t>
            </a:r>
            <a:r>
              <a:rPr lang="nl-NL" dirty="0" err="1" smtClean="0"/>
              <a:t>Gekrullende</a:t>
            </a:r>
            <a:r>
              <a:rPr lang="nl-NL" dirty="0" smtClean="0"/>
              <a:t> snorharen</a:t>
            </a:r>
          </a:p>
          <a:p>
            <a:pPr lvl="1"/>
            <a:r>
              <a:rPr lang="nl-NL" dirty="0"/>
              <a:t> G</a:t>
            </a:r>
            <a:r>
              <a:rPr lang="nl-NL" dirty="0" smtClean="0"/>
              <a:t>een extra verzorging nodig dan een normaal konijn </a:t>
            </a:r>
          </a:p>
          <a:p>
            <a:r>
              <a:rPr lang="nl-NL" dirty="0"/>
              <a:t> </a:t>
            </a:r>
            <a:r>
              <a:rPr lang="nl-NL" dirty="0" smtClean="0"/>
              <a:t>Satijn</a:t>
            </a:r>
          </a:p>
          <a:p>
            <a:r>
              <a:rPr lang="nl-NL" dirty="0"/>
              <a:t> </a:t>
            </a:r>
            <a:r>
              <a:rPr lang="nl-NL" dirty="0" smtClean="0"/>
              <a:t>Voskonijn</a:t>
            </a:r>
          </a:p>
          <a:p>
            <a:r>
              <a:rPr lang="nl-NL" dirty="0"/>
              <a:t> </a:t>
            </a:r>
            <a:r>
              <a:rPr lang="nl-NL" dirty="0" smtClean="0"/>
              <a:t>Angora 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357" y="1913021"/>
            <a:ext cx="3605538" cy="202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392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000" dirty="0" smtClean="0"/>
              <a:t>Konijnen met bijzondere haarstructuur</a:t>
            </a:r>
            <a:endParaRPr lang="nl-NL" sz="2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 Rex</a:t>
            </a:r>
          </a:p>
          <a:p>
            <a:r>
              <a:rPr lang="nl-NL" i="1" dirty="0"/>
              <a:t> </a:t>
            </a:r>
            <a:r>
              <a:rPr lang="nl-NL" i="1" dirty="0" smtClean="0"/>
              <a:t>Satijn</a:t>
            </a:r>
          </a:p>
          <a:p>
            <a:pPr lvl="1"/>
            <a:r>
              <a:rPr lang="nl-NL" i="1" dirty="0" smtClean="0"/>
              <a:t>Glans </a:t>
            </a:r>
          </a:p>
          <a:p>
            <a:pPr lvl="1"/>
            <a:r>
              <a:rPr lang="nl-NL" i="1" dirty="0" smtClean="0"/>
              <a:t>Dichtheid haren </a:t>
            </a:r>
          </a:p>
          <a:p>
            <a:pPr lvl="1"/>
            <a:r>
              <a:rPr lang="nl-NL" i="1" dirty="0" smtClean="0"/>
              <a:t>Veel haar, meer dan andere konijnen </a:t>
            </a:r>
          </a:p>
          <a:p>
            <a:pPr lvl="1"/>
            <a:r>
              <a:rPr lang="nl-NL" i="1" dirty="0" smtClean="0"/>
              <a:t>Geen </a:t>
            </a:r>
            <a:r>
              <a:rPr lang="nl-NL" i="1" dirty="0"/>
              <a:t>extra verzorging nodig dan een normaal konijn </a:t>
            </a:r>
          </a:p>
          <a:p>
            <a:r>
              <a:rPr lang="nl-NL" dirty="0" smtClean="0"/>
              <a:t> Voskonijn</a:t>
            </a:r>
          </a:p>
          <a:p>
            <a:r>
              <a:rPr lang="nl-NL" dirty="0"/>
              <a:t> </a:t>
            </a:r>
            <a:r>
              <a:rPr lang="nl-NL" dirty="0" smtClean="0"/>
              <a:t>Angora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088" y="4001294"/>
            <a:ext cx="2738438" cy="182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427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Konijnen met bijzondere haarstructuur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 Rex</a:t>
            </a:r>
          </a:p>
          <a:p>
            <a:r>
              <a:rPr lang="nl-NL" dirty="0"/>
              <a:t> </a:t>
            </a:r>
            <a:r>
              <a:rPr lang="nl-NL" dirty="0" smtClean="0"/>
              <a:t>Satijn</a:t>
            </a:r>
          </a:p>
          <a:p>
            <a:r>
              <a:rPr lang="nl-NL" dirty="0"/>
              <a:t> </a:t>
            </a:r>
            <a:r>
              <a:rPr lang="nl-NL" dirty="0" smtClean="0"/>
              <a:t>Voskonijn</a:t>
            </a:r>
          </a:p>
          <a:p>
            <a:pPr lvl="1"/>
            <a:r>
              <a:rPr lang="nl-NL" dirty="0" smtClean="0"/>
              <a:t>Fijne structuur en dichtheid</a:t>
            </a:r>
          </a:p>
          <a:p>
            <a:pPr lvl="1"/>
            <a:r>
              <a:rPr lang="nl-NL" dirty="0" smtClean="0"/>
              <a:t>Niet wollige of golvend </a:t>
            </a:r>
          </a:p>
          <a:p>
            <a:pPr lvl="1"/>
            <a:r>
              <a:rPr lang="nl-NL" dirty="0" smtClean="0"/>
              <a:t>Veel </a:t>
            </a:r>
            <a:r>
              <a:rPr lang="nl-NL" dirty="0" err="1" smtClean="0"/>
              <a:t>onderwol</a:t>
            </a:r>
            <a:endParaRPr lang="nl-NL" dirty="0" smtClean="0"/>
          </a:p>
          <a:p>
            <a:pPr lvl="1"/>
            <a:r>
              <a:rPr lang="nl-NL" dirty="0"/>
              <a:t> </a:t>
            </a:r>
            <a:r>
              <a:rPr lang="nl-NL" dirty="0" smtClean="0"/>
              <a:t>5-7 cm haar </a:t>
            </a:r>
          </a:p>
          <a:p>
            <a:pPr lvl="1"/>
            <a:r>
              <a:rPr lang="nl-NL" dirty="0" smtClean="0"/>
              <a:t>Kop, buik en poten korter</a:t>
            </a:r>
          </a:p>
          <a:p>
            <a:pPr lvl="1"/>
            <a:r>
              <a:rPr lang="nl-NL" dirty="0" smtClean="0"/>
              <a:t>Regelmatig de vacht kammen </a:t>
            </a:r>
          </a:p>
          <a:p>
            <a:r>
              <a:rPr lang="nl-NL" dirty="0"/>
              <a:t> </a:t>
            </a:r>
            <a:r>
              <a:rPr lang="nl-NL" dirty="0" smtClean="0"/>
              <a:t>Angora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695" y="2541659"/>
            <a:ext cx="3253171" cy="260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48792"/>
      </p:ext>
    </p:extLst>
  </p:cSld>
  <p:clrMapOvr>
    <a:masterClrMapping/>
  </p:clrMapOvr>
</p:sld>
</file>

<file path=ppt/theme/theme1.xml><?xml version="1.0" encoding="utf-8"?>
<a:theme xmlns:a="http://schemas.openxmlformats.org/drawingml/2006/main" name="Thema1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1" id="{01B8E7FA-3C9C-45D4-A3F1-A6D9FC4A3956}" vid="{A6D1C0C2-F43C-4258-8DE8-23E10AC97C57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1B260AF2CD54428F973B27AA328C24" ma:contentTypeVersion="0" ma:contentTypeDescription="Een nieuw document maken." ma:contentTypeScope="" ma:versionID="c6d9317de2df74bd22c6a384e3f769f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e6333c89b8926f498e5dd200d9e5a5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A2A386A-CA85-4C40-B9CF-99C3D8DDDA9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42D300C-45EC-4B6F-B7AC-392F14C798CF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A6B553D-908A-442A-8CDF-F8B6C364B2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Thema1</Template>
  <TotalTime>1194</TotalTime>
  <Words>599</Words>
  <Application>Microsoft Office PowerPoint</Application>
  <PresentationFormat>Diavoorstelling (4:3)</PresentationFormat>
  <Paragraphs>168</Paragraphs>
  <Slides>21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Wingdings</vt:lpstr>
      <vt:lpstr>Thema1</vt:lpstr>
      <vt:lpstr>PowerPoint-presentatie</vt:lpstr>
      <vt:lpstr>Leerdoelen</vt:lpstr>
      <vt:lpstr>Dagelijkse en periodieke verzorging </vt:lpstr>
      <vt:lpstr>Verzorging konijnen en knaagdieren </vt:lpstr>
      <vt:lpstr>Konijnen </vt:lpstr>
      <vt:lpstr>Konijnen met bijzondere haarstructuur</vt:lpstr>
      <vt:lpstr>Konijnen met bijzondere haarstructuur</vt:lpstr>
      <vt:lpstr>Konijnen met bijzondere haarstructuur</vt:lpstr>
      <vt:lpstr>Konijnen met bijzondere haarstructuur</vt:lpstr>
      <vt:lpstr>Konijnen met bijzondere haarstructuur</vt:lpstr>
      <vt:lpstr>Cavia’s </vt:lpstr>
      <vt:lpstr>Cavia’s </vt:lpstr>
      <vt:lpstr>Cavia’s </vt:lpstr>
      <vt:lpstr>Cavia’s </vt:lpstr>
      <vt:lpstr>Cavia’s </vt:lpstr>
      <vt:lpstr>Cavia’s </vt:lpstr>
      <vt:lpstr>Cavia’s </vt:lpstr>
      <vt:lpstr>Extra verzorging </vt:lpstr>
      <vt:lpstr>Huidaandoeningen </vt:lpstr>
      <vt:lpstr>Filmpje</vt:lpstr>
      <vt:lpstr>Afsluiting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Liza Groot Severt</dc:creator>
  <cp:lastModifiedBy>Wies Temming - Pondes</cp:lastModifiedBy>
  <cp:revision>103</cp:revision>
  <dcterms:created xsi:type="dcterms:W3CDTF">2016-05-17T13:10:52Z</dcterms:created>
  <dcterms:modified xsi:type="dcterms:W3CDTF">2018-11-13T13:38:03Z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0x010100FE1B260AF2CD54428F973B27AA328C24</vt:lpwstr>
  </property>
  <property fmtid="{D5CDD505-2E9C-101B-9397-08002B2CF9AE}" pid="3" name="IsMyDocuments">
    <vt:bool>true</vt:bool>
  </property>
</Properties>
</file>